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71" r:id="rId3"/>
    <p:sldId id="258" r:id="rId4"/>
    <p:sldId id="277" r:id="rId5"/>
    <p:sldId id="259" r:id="rId6"/>
    <p:sldId id="278" r:id="rId7"/>
    <p:sldId id="280" r:id="rId8"/>
    <p:sldId id="272" r:id="rId9"/>
    <p:sldId id="268" r:id="rId10"/>
    <p:sldId id="273" r:id="rId11"/>
    <p:sldId id="261" r:id="rId12"/>
    <p:sldId id="279" r:id="rId13"/>
    <p:sldId id="282" r:id="rId14"/>
    <p:sldId id="262" r:id="rId15"/>
    <p:sldId id="270" r:id="rId16"/>
    <p:sldId id="265" r:id="rId17"/>
    <p:sldId id="276" r:id="rId18"/>
    <p:sldId id="281" r:id="rId1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82" autoAdjust="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Nadpis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cxnSp>
        <p:nvCxnSpPr>
          <p:cNvPr id="8" name="Rovná spojnica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ovná spojnica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á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Zástupný symbol dátumu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3.5.2015</a:t>
            </a:fld>
            <a:endParaRPr lang="sk-SK"/>
          </a:p>
        </p:txBody>
      </p:sp>
      <p:sp>
        <p:nvSpPr>
          <p:cNvPr id="16" name="Zástupný symbol čísla snímky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3.5.2015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3.5.2015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obsahu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3.5.2015</a:t>
            </a:fld>
            <a:endParaRPr lang="sk-SK"/>
          </a:p>
        </p:txBody>
      </p:sp>
      <p:sp>
        <p:nvSpPr>
          <p:cNvPr id="15" name="Zástupný symbol čísla snímky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6" name="Zástupný symbol päty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3.5.2015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7" name="Rovná spojnica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3.5.2015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3.5.2015</a:t>
            </a:fld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2" name="Zástupný symbol obsahu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4" name="Zástupný symbol obsahu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cxnSp>
        <p:nvCxnSpPr>
          <p:cNvPr id="10" name="Rovná spojnica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Rovná spojnica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3.5.2015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3.5.2015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Zástupný symbol obsahu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31" name="Nadpis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3.5.2015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Zástupný symbol dátumu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12B65-9A1B-42FF-8DDA-365A2B0950AF}" type="datetimeFigureOut">
              <a:rPr lang="sk-SK" smtClean="0"/>
              <a:pPr/>
              <a:t>3.5.2015</a:t>
            </a:fld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A812B65-9A1B-42FF-8DDA-365A2B0950AF}" type="datetimeFigureOut">
              <a:rPr lang="sk-SK" smtClean="0"/>
              <a:pPr/>
              <a:t>3.5.2015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6463108-0728-4F2C-A3A7-356034624A9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k-SK" sz="2800" dirty="0" smtClean="0"/>
              <a:t>Tvorenie z prírodného a odpadového materiálu pri skrášľovaní interiéru školy </a:t>
            </a:r>
            <a:endParaRPr lang="sk-SK" sz="2800" dirty="0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k-SK" sz="5400" dirty="0" smtClean="0">
                <a:solidFill>
                  <a:schemeClr val="bg1"/>
                </a:solidFill>
              </a:rPr>
              <a:t>Tvoríme z odpadu</a:t>
            </a:r>
            <a:endParaRPr lang="sk-SK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sk-SK" sz="2400" dirty="0" smtClean="0">
                <a:solidFill>
                  <a:schemeClr val="bg1"/>
                </a:solidFill>
              </a:rPr>
              <a:t>Žiaci z našej špeciálnej triedy maľovali na sklo.</a:t>
            </a:r>
            <a:endParaRPr lang="sk-SK" sz="2400" dirty="0">
              <a:solidFill>
                <a:schemeClr val="bg1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838200" y="457200"/>
            <a:ext cx="7924800" cy="1066800"/>
          </a:xfrm>
        </p:spPr>
        <p:txBody>
          <a:bodyPr>
            <a:normAutofit/>
          </a:bodyPr>
          <a:lstStyle/>
          <a:p>
            <a:pPr algn="ctr"/>
            <a:r>
              <a:rPr lang="sk-SK" sz="3200" b="0" dirty="0" smtClean="0">
                <a:solidFill>
                  <a:schemeClr val="bg1"/>
                </a:solidFill>
                <a:latin typeface="+mj-lt"/>
              </a:rPr>
              <a:t>Využitie skla</a:t>
            </a:r>
            <a:endParaRPr lang="sk-SK" sz="32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6146" name="Picture 2" descr="C:\Users\Michaela\Desktop\Zelená škola net\Tvoríme z odpadu\SNV30128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dirty="0" err="1" smtClean="0">
                <a:solidFill>
                  <a:schemeClr val="bg1"/>
                </a:solidFill>
                <a:latin typeface="+mn-lt"/>
              </a:rPr>
              <a:t>Kelímkový</a:t>
            </a:r>
            <a:r>
              <a:rPr lang="sk-SK" sz="3200" dirty="0" smtClean="0">
                <a:solidFill>
                  <a:schemeClr val="bg1"/>
                </a:solidFill>
                <a:latin typeface="+mn-lt"/>
              </a:rPr>
              <a:t> anjel</a:t>
            </a:r>
            <a:endParaRPr lang="sk-SK" sz="3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3"/>
          </p:nvPr>
        </p:nvSpPr>
        <p:spPr>
          <a:xfrm>
            <a:off x="685800" y="5486400"/>
            <a:ext cx="8001000" cy="762000"/>
          </a:xfrm>
        </p:spPr>
        <p:txBody>
          <a:bodyPr/>
          <a:lstStyle/>
          <a:p>
            <a:r>
              <a:rPr lang="sk-SK" sz="2400" dirty="0" smtClean="0"/>
              <a:t>Siedmačky zapózovali s vianočnými anjelikmi.</a:t>
            </a:r>
            <a:endParaRPr lang="sk-SK" sz="2400" dirty="0"/>
          </a:p>
        </p:txBody>
      </p:sp>
      <p:pic>
        <p:nvPicPr>
          <p:cNvPr id="4098" name="Picture 2" descr="C:\Users\Michaela\Desktop\Zelená škola net\Tvoríme z odpadu\SNV301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4038600" cy="3028950"/>
          </a:xfrm>
          <a:prstGeom prst="rect">
            <a:avLst/>
          </a:prstGeom>
          <a:noFill/>
        </p:spPr>
      </p:pic>
      <p:pic>
        <p:nvPicPr>
          <p:cNvPr id="1026" name="Picture 2" descr="C:\Users\Michaela\Desktop\Zelená škola net\Tvoríme z odpadu\DSCF133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752600"/>
            <a:ext cx="4211108" cy="3158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533400" y="685800"/>
            <a:ext cx="6781800" cy="762000"/>
          </a:xfrm>
        </p:spPr>
        <p:txBody>
          <a:bodyPr/>
          <a:lstStyle/>
          <a:p>
            <a:pPr algn="ctr"/>
            <a:r>
              <a:rPr lang="sk-SK" sz="3200" b="0" dirty="0" smtClean="0">
                <a:solidFill>
                  <a:schemeClr val="bg1"/>
                </a:solidFill>
              </a:rPr>
              <a:t>Zahrajme sa s plastovou fľašou.</a:t>
            </a:r>
            <a:endParaRPr lang="sk-SK" sz="3200" b="0" dirty="0">
              <a:solidFill>
                <a:schemeClr val="bg1"/>
              </a:solidFill>
            </a:endParaRPr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3"/>
          </p:nvPr>
        </p:nvSpPr>
        <p:spPr>
          <a:xfrm>
            <a:off x="838200" y="5257800"/>
            <a:ext cx="2971800" cy="457200"/>
          </a:xfrm>
        </p:spPr>
        <p:txBody>
          <a:bodyPr/>
          <a:lstStyle/>
          <a:p>
            <a:r>
              <a:rPr lang="sk-SK" sz="2000" dirty="0" smtClean="0"/>
              <a:t>Žiaci IV. ročníka</a:t>
            </a:r>
            <a:endParaRPr lang="sk-SK" sz="2000" dirty="0"/>
          </a:p>
        </p:txBody>
      </p:sp>
      <p:pic>
        <p:nvPicPr>
          <p:cNvPr id="1026" name="Picture 2" descr="C:\Users\Michaela\Desktop\Den Zeme\DSCF137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057400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Users\Michaela\Desktop\Zelená škola net\Tvoríme z odpadu\SNV3012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286000"/>
            <a:ext cx="2934890" cy="3913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457200" y="685800"/>
            <a:ext cx="8229600" cy="762000"/>
          </a:xfrm>
        </p:spPr>
        <p:txBody>
          <a:bodyPr/>
          <a:lstStyle/>
          <a:p>
            <a:pPr algn="ctr"/>
            <a:r>
              <a:rPr lang="sk-SK" sz="3200" b="0" dirty="0" smtClean="0">
                <a:solidFill>
                  <a:schemeClr val="bg1"/>
                </a:solidFill>
              </a:rPr>
              <a:t>Využitie starých textílií</a:t>
            </a:r>
            <a:endParaRPr lang="sk-SK" sz="3200" b="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Michaela\Desktop\Den Zeme\SNV3011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9788" y="2643981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Users\Michaela\Desktop\Den Zeme\SNV301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57400"/>
            <a:ext cx="4038600" cy="3028950"/>
          </a:xfrm>
          <a:prstGeom prst="rect">
            <a:avLst/>
          </a:prstGeom>
          <a:noFill/>
        </p:spPr>
      </p:pic>
      <p:sp>
        <p:nvSpPr>
          <p:cNvPr id="9" name="BlokTextu 8"/>
          <p:cNvSpPr txBox="1"/>
          <p:nvPr/>
        </p:nvSpPr>
        <p:spPr>
          <a:xfrm>
            <a:off x="304800" y="5334000"/>
            <a:ext cx="419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 dirty="0" smtClean="0">
                <a:solidFill>
                  <a:schemeClr val="bg1"/>
                </a:solidFill>
              </a:rPr>
              <a:t>Pod vedením p. uč. </a:t>
            </a:r>
            <a:r>
              <a:rPr lang="sk-SK" sz="2000" dirty="0" err="1" smtClean="0">
                <a:solidFill>
                  <a:schemeClr val="bg1"/>
                </a:solidFill>
              </a:rPr>
              <a:t>Domáňovej</a:t>
            </a:r>
            <a:r>
              <a:rPr lang="sk-SK" sz="2000" dirty="0" smtClean="0">
                <a:solidFill>
                  <a:schemeClr val="bg1"/>
                </a:solidFill>
              </a:rPr>
              <a:t> žiaci V. ročníka pracovali s textilným materiálom</a:t>
            </a:r>
            <a:endParaRPr lang="sk-SK" sz="2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/>
        <p:txBody>
          <a:bodyPr>
            <a:normAutofit lnSpcReduction="10000"/>
          </a:bodyPr>
          <a:lstStyle/>
          <a:p>
            <a:r>
              <a:rPr lang="sk-SK" sz="2000" dirty="0" smtClean="0"/>
              <a:t>Jesenná krása vytvorená z pestrých suchých listov.</a:t>
            </a:r>
          </a:p>
          <a:p>
            <a:endParaRPr lang="sk-SK" sz="2000" dirty="0" smtClean="0"/>
          </a:p>
          <a:p>
            <a:r>
              <a:rPr lang="sk-SK" sz="2000" dirty="0" smtClean="0"/>
              <a:t>Ester, 7. trieda</a:t>
            </a:r>
          </a:p>
          <a:p>
            <a:r>
              <a:rPr lang="sk-SK" sz="2000" dirty="0" smtClean="0"/>
              <a:t>Adriana, 7. trieda</a:t>
            </a:r>
            <a:endParaRPr lang="sk-SK" sz="20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33400" y="304800"/>
            <a:ext cx="7924800" cy="1066800"/>
          </a:xfrm>
        </p:spPr>
        <p:txBody>
          <a:bodyPr>
            <a:normAutofit/>
          </a:bodyPr>
          <a:lstStyle/>
          <a:p>
            <a:pPr algn="ctr"/>
            <a:r>
              <a:rPr lang="sk-SK" sz="3600" b="0" dirty="0" smtClean="0">
                <a:solidFill>
                  <a:schemeClr val="bg1"/>
                </a:solidFill>
                <a:latin typeface="+mj-lt"/>
              </a:rPr>
              <a:t>Využitie prírodného materiálu</a:t>
            </a:r>
            <a:endParaRPr lang="sk-SK" sz="3600" b="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122" name="Picture 2" descr="C:\Users\Michaela\Desktop\Zelená škola net\Tvoríme z odpadu\SNV3020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3048000"/>
            <a:ext cx="3759200" cy="2819400"/>
          </a:xfrm>
          <a:prstGeom prst="rect">
            <a:avLst/>
          </a:prstGeom>
          <a:noFill/>
        </p:spPr>
      </p:pic>
      <p:pic>
        <p:nvPicPr>
          <p:cNvPr id="5" name="Picture 2" descr="C:\Users\Michaela\Desktop\Zelená škola net\Tvoríme z odpadu\DSCF133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905000"/>
            <a:ext cx="2362200" cy="314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7848600" cy="762000"/>
          </a:xfrm>
        </p:spPr>
        <p:txBody>
          <a:bodyPr/>
          <a:lstStyle/>
          <a:p>
            <a:r>
              <a:rPr lang="sk-SK" sz="3200" b="0" dirty="0" smtClean="0">
                <a:solidFill>
                  <a:schemeClr val="bg1"/>
                </a:solidFill>
                <a:latin typeface="+mj-lt"/>
              </a:rPr>
              <a:t>Veľkonočná výzdoba</a:t>
            </a:r>
            <a:endParaRPr lang="sk-SK" sz="3200" b="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4"/>
          </p:nvPr>
        </p:nvSpPr>
        <p:spPr>
          <a:xfrm>
            <a:off x="457200" y="4724400"/>
            <a:ext cx="4038600" cy="24463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400" dirty="0" smtClean="0"/>
              <a:t>	Plastové </a:t>
            </a:r>
            <a:r>
              <a:rPr lang="sk-SK" sz="2400" dirty="0" err="1" smtClean="0"/>
              <a:t>kelimky</a:t>
            </a:r>
            <a:r>
              <a:rPr lang="sk-SK" sz="2400" dirty="0" smtClean="0"/>
              <a:t> poslúžili žiakom školského klubu pri pestovaní veľkonočnej trávičky.</a:t>
            </a:r>
            <a:endParaRPr lang="sk-SK" sz="2400" dirty="0"/>
          </a:p>
        </p:txBody>
      </p:sp>
      <p:pic>
        <p:nvPicPr>
          <p:cNvPr id="3" name="Picture 2" descr="C:\Users\Michaela\Desktop\Den Zeme\DSCF135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447800"/>
            <a:ext cx="4414308" cy="3310731"/>
          </a:xfrm>
          <a:prstGeom prst="rect">
            <a:avLst/>
          </a:prstGeom>
          <a:noFill/>
        </p:spPr>
      </p:pic>
      <p:pic>
        <p:nvPicPr>
          <p:cNvPr id="2051" name="Picture 3" descr="C:\Users\Michaela\Desktop\Den Zeme\DSCF136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-18821400"/>
            <a:ext cx="2133600" cy="2844800"/>
          </a:xfrm>
          <a:prstGeom prst="rect">
            <a:avLst/>
          </a:prstGeom>
          <a:noFill/>
        </p:spPr>
      </p:pic>
      <p:pic>
        <p:nvPicPr>
          <p:cNvPr id="2052" name="Picture 4" descr="C:\Users\Michaela\Desktop\Den Zeme\DSCF13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1447800"/>
            <a:ext cx="3048000" cy="406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2590800" y="5334000"/>
            <a:ext cx="6172200" cy="1066800"/>
          </a:xfrm>
        </p:spPr>
        <p:txBody>
          <a:bodyPr/>
          <a:lstStyle/>
          <a:p>
            <a:r>
              <a:rPr lang="sk-SK" sz="2000" dirty="0" smtClean="0"/>
              <a:t>Na splnenie tejto úlohy bol k žiakom 9. ročníka na hodinu "Práca s materiálom„ pozvaný Mgr. Anton </a:t>
            </a:r>
            <a:r>
              <a:rPr lang="sk-SK" sz="2000" dirty="0" err="1" smtClean="0"/>
              <a:t>Domáň</a:t>
            </a:r>
            <a:r>
              <a:rPr lang="sk-SK" sz="2000" dirty="0" smtClean="0"/>
              <a:t>.</a:t>
            </a:r>
            <a:endParaRPr lang="sk-SK" sz="2000" dirty="0"/>
          </a:p>
        </p:txBody>
      </p:sp>
      <p:pic>
        <p:nvPicPr>
          <p:cNvPr id="7" name="Zástupný symbol obsahu 6" descr="mar_11_01.jpg"/>
          <p:cNvPicPr>
            <a:picLocks noGrp="1" noChangeAspect="1"/>
          </p:cNvPicPr>
          <p:nvPr>
            <p:ph sz="quarter" idx="4"/>
          </p:nvPr>
        </p:nvPicPr>
        <p:blipFill>
          <a:blip r:embed="rId2" cstate="print"/>
          <a:stretch>
            <a:fillRect/>
          </a:stretch>
        </p:blipFill>
        <p:spPr>
          <a:xfrm>
            <a:off x="3429000" y="1371600"/>
            <a:ext cx="4802188" cy="3601641"/>
          </a:xfrm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2800" dirty="0" smtClean="0">
                <a:solidFill>
                  <a:schemeClr val="bg1"/>
                </a:solidFill>
                <a:latin typeface="+mn-lt"/>
              </a:rPr>
              <a:t>Aby chlapci mohli dodržať všetky zvyky Veľkej noci, museli sa naučiť upliesť korbáč.</a:t>
            </a:r>
            <a:endParaRPr lang="sk-SK" sz="28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21140362">
            <a:off x="553994" y="1527850"/>
            <a:ext cx="2606244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381000" y="1295400"/>
            <a:ext cx="4724400" cy="914400"/>
          </a:xfrm>
        </p:spPr>
        <p:txBody>
          <a:bodyPr/>
          <a:lstStyle/>
          <a:p>
            <a:r>
              <a:rPr lang="sk-SK" sz="2000" dirty="0" smtClean="0"/>
              <a:t/>
            </a:r>
            <a:br>
              <a:rPr lang="sk-SK" sz="2000" dirty="0" smtClean="0"/>
            </a:br>
            <a:r>
              <a:rPr lang="sk-SK" sz="2000" dirty="0" smtClean="0"/>
              <a:t>Priestormi školy sa v predvianočnom čase šíri </a:t>
            </a:r>
          </a:p>
          <a:p>
            <a:r>
              <a:rPr lang="sk-SK" sz="2000" dirty="0" smtClean="0"/>
              <a:t>príjemná vôňa ihličia.</a:t>
            </a:r>
            <a:endParaRPr lang="sk-SK" sz="2000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dirty="0" smtClean="0">
                <a:solidFill>
                  <a:schemeClr val="bg1"/>
                </a:solidFill>
              </a:rPr>
              <a:t>Adventné vence</a:t>
            </a:r>
            <a:endParaRPr lang="sk-SK" sz="3200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362200"/>
            <a:ext cx="3298770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 descr="E:\disk\ZŠ Chlebnice\fotky\Vianočná burza\DSCF118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219200"/>
            <a:ext cx="3886200" cy="51828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457200" y="609600"/>
            <a:ext cx="8305800" cy="762000"/>
          </a:xfrm>
        </p:spPr>
        <p:txBody>
          <a:bodyPr/>
          <a:lstStyle/>
          <a:p>
            <a:r>
              <a:rPr lang="sk-SK" b="0" dirty="0" smtClean="0">
                <a:solidFill>
                  <a:schemeClr val="bg1"/>
                </a:solidFill>
              </a:rPr>
              <a:t>Výtvory našich žiakov sa každoročne prezentujú na školskej chodbe na obecnej akcii </a:t>
            </a:r>
            <a:r>
              <a:rPr lang="sk-SK" b="0" dirty="0" err="1" smtClean="0">
                <a:solidFill>
                  <a:schemeClr val="bg1"/>
                </a:solidFill>
              </a:rPr>
              <a:t>Chlebnický</a:t>
            </a:r>
            <a:r>
              <a:rPr lang="sk-SK" b="0" dirty="0" smtClean="0">
                <a:solidFill>
                  <a:schemeClr val="bg1"/>
                </a:solidFill>
              </a:rPr>
              <a:t> chlebíček</a:t>
            </a:r>
            <a:r>
              <a:rPr lang="sk-SK" dirty="0" smtClean="0"/>
              <a:t>.</a:t>
            </a:r>
            <a:endParaRPr lang="sk-SK" dirty="0"/>
          </a:p>
        </p:txBody>
      </p:sp>
      <p:pic>
        <p:nvPicPr>
          <p:cNvPr id="1026" name="Picture 2" descr="C:\Users\Michaela\Desktop\Zelená škola net\Tvoríme z odpadu\SNV300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43981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Users\Michaela\Desktop\Zelená škola net\Tvoríme z odpadu\SNV3009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1643" y="2201863"/>
            <a:ext cx="2934890" cy="39131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8153400" cy="762000"/>
          </a:xfrm>
        </p:spPr>
        <p:txBody>
          <a:bodyPr/>
          <a:lstStyle/>
          <a:p>
            <a:r>
              <a:rPr lang="sk-SK" dirty="0" smtClean="0"/>
              <a:t>Tretiaci sa presvedčili, že z odpadu sa dajú vytvoriť originálne veci, ktoré môžu poslúžiť aj na hranie.</a:t>
            </a:r>
            <a:endParaRPr lang="sk-SK" dirty="0"/>
          </a:p>
        </p:txBody>
      </p:sp>
      <p:pic>
        <p:nvPicPr>
          <p:cNvPr id="4098" name="Picture 2" descr="C:\Users\Michaela\Desktop\Zelená škola net\Tvoríme z odpadu\DSCF134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9788" y="2643981"/>
            <a:ext cx="4038600" cy="3028950"/>
          </a:xfrm>
          <a:prstGeom prst="rect">
            <a:avLst/>
          </a:prstGeom>
          <a:noFill/>
        </p:spPr>
      </p:pic>
      <p:pic>
        <p:nvPicPr>
          <p:cNvPr id="8" name="Picture 2" descr="C:\Users\Michaela\Desktop\Zelená škola net\Tvoríme z odpadu\DSCF13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643981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685800" y="5486400"/>
            <a:ext cx="7848600" cy="762000"/>
          </a:xfrm>
        </p:spPr>
        <p:txBody>
          <a:bodyPr/>
          <a:lstStyle/>
          <a:p>
            <a:r>
              <a:rPr lang="sk-SK" dirty="0" smtClean="0"/>
              <a:t>Pod vedením p. uč. </a:t>
            </a:r>
            <a:r>
              <a:rPr lang="sk-SK" dirty="0" err="1" smtClean="0"/>
              <a:t>Domáňovej</a:t>
            </a:r>
            <a:r>
              <a:rPr lang="sk-SK" dirty="0" smtClean="0"/>
              <a:t> deviataci predviedli, ako sa z </a:t>
            </a:r>
            <a:r>
              <a:rPr lang="sk-SK" dirty="0" err="1" smtClean="0"/>
              <a:t>krabice</a:t>
            </a:r>
            <a:r>
              <a:rPr lang="sk-SK" dirty="0" smtClean="0"/>
              <a:t> stal domček na hranie.</a:t>
            </a:r>
            <a:endParaRPr lang="sk-SK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dirty="0" smtClean="0">
                <a:solidFill>
                  <a:schemeClr val="bg1"/>
                </a:solidFill>
              </a:rPr>
              <a:t>Využitie odpadu z papiera</a:t>
            </a:r>
            <a:endParaRPr lang="sk-SK" sz="3200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Michaela\Desktop\Zelená škola net\Tvoríme z odpadu\SNV301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4038600" cy="3028950"/>
          </a:xfrm>
          <a:prstGeom prst="rect">
            <a:avLst/>
          </a:prstGeom>
          <a:noFill/>
        </p:spPr>
      </p:pic>
      <p:pic>
        <p:nvPicPr>
          <p:cNvPr id="2051" name="Picture 3" descr="C:\Users\Michaela\Desktop\Zelená škola net\Tvoríme z odpadu\SNV30115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337911">
            <a:off x="4419600" y="1752600"/>
            <a:ext cx="4312708" cy="32345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477000" y="1600200"/>
            <a:ext cx="1984248" cy="3733800"/>
          </a:xfrm>
        </p:spPr>
        <p:txBody>
          <a:bodyPr>
            <a:normAutofit lnSpcReduction="10000"/>
          </a:bodyPr>
          <a:lstStyle/>
          <a:p>
            <a:r>
              <a:rPr lang="sk-SK" sz="2500" b="1" dirty="0" smtClean="0"/>
              <a:t>Štvrtáci sa zasa zahrali na udatných rytierov a postavili si pevnosť z kartónu.  </a:t>
            </a:r>
            <a:endParaRPr lang="sk-SK" sz="2500" b="1" dirty="0"/>
          </a:p>
        </p:txBody>
      </p:sp>
      <p:pic>
        <p:nvPicPr>
          <p:cNvPr id="1026" name="Picture 2" descr="C:\Users\Michaela\Desktop\Den Zeme\DSCF137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38275" y="457200"/>
            <a:ext cx="428625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457200" y="1066800"/>
            <a:ext cx="7696200" cy="762000"/>
          </a:xfrm>
        </p:spPr>
        <p:txBody>
          <a:bodyPr/>
          <a:lstStyle/>
          <a:p>
            <a:r>
              <a:rPr lang="sk-SK" sz="3200" b="0" dirty="0" smtClean="0">
                <a:solidFill>
                  <a:schemeClr val="bg1"/>
                </a:solidFill>
              </a:rPr>
              <a:t>Ďalšie papierové kreácie </a:t>
            </a:r>
            <a:endParaRPr lang="sk-SK" sz="3200" b="0" dirty="0">
              <a:solidFill>
                <a:schemeClr val="bg1"/>
              </a:solidFill>
            </a:endParaRP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482885"/>
            <a:ext cx="4038600" cy="335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2743200"/>
            <a:ext cx="3445816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8077200" cy="762000"/>
          </a:xfrm>
        </p:spPr>
        <p:txBody>
          <a:bodyPr/>
          <a:lstStyle/>
          <a:p>
            <a:pPr algn="ctr"/>
            <a:r>
              <a:rPr lang="sk-SK" sz="3200" b="0" dirty="0" smtClean="0">
                <a:solidFill>
                  <a:schemeClr val="bg1"/>
                </a:solidFill>
              </a:rPr>
              <a:t>Pletieme z pásikov papiera</a:t>
            </a:r>
            <a:endParaRPr lang="sk-SK" sz="3200" b="0" dirty="0">
              <a:solidFill>
                <a:schemeClr val="bg1"/>
              </a:solidFill>
            </a:endParaRPr>
          </a:p>
        </p:txBody>
      </p:sp>
      <p:sp>
        <p:nvSpPr>
          <p:cNvPr id="6" name="Zástupný symbol textu 5"/>
          <p:cNvSpPr>
            <a:spLocks noGrp="1"/>
          </p:cNvSpPr>
          <p:nvPr>
            <p:ph type="body" idx="3"/>
          </p:nvPr>
        </p:nvSpPr>
        <p:spPr>
          <a:xfrm>
            <a:off x="4648200" y="4800600"/>
            <a:ext cx="4040188" cy="762000"/>
          </a:xfrm>
        </p:spPr>
        <p:txBody>
          <a:bodyPr/>
          <a:lstStyle/>
          <a:p>
            <a:r>
              <a:rPr lang="sk-SK" dirty="0" smtClean="0"/>
              <a:t>Krajinka, žiaci 8. ročníka</a:t>
            </a:r>
            <a:endParaRPr lang="sk-SK" dirty="0"/>
          </a:p>
        </p:txBody>
      </p:sp>
      <p:pic>
        <p:nvPicPr>
          <p:cNvPr id="3074" name="Picture 2" descr="C:\Users\Michaela\Desktop\Den Zeme\DSCF13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643981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textu 5"/>
          <p:cNvSpPr>
            <a:spLocks noGrp="1"/>
          </p:cNvSpPr>
          <p:nvPr>
            <p:ph type="body" idx="3"/>
          </p:nvPr>
        </p:nvSpPr>
        <p:spPr>
          <a:xfrm>
            <a:off x="4648200" y="5715000"/>
            <a:ext cx="4040188" cy="762000"/>
          </a:xfrm>
        </p:spPr>
        <p:txBody>
          <a:bodyPr/>
          <a:lstStyle/>
          <a:p>
            <a:r>
              <a:rPr lang="sk-SK" sz="2000" dirty="0" smtClean="0"/>
              <a:t>Žiačky VIII. ročníka</a:t>
            </a:r>
            <a:endParaRPr lang="sk-SK" sz="2000" dirty="0"/>
          </a:p>
        </p:txBody>
      </p:sp>
      <p:pic>
        <p:nvPicPr>
          <p:cNvPr id="1026" name="Picture 2" descr="C:\Users\Michaela\Desktop\Den Zeme\8. B\DSCF139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971800"/>
            <a:ext cx="4038600" cy="3028950"/>
          </a:xfrm>
          <a:prstGeom prst="rect">
            <a:avLst/>
          </a:prstGeom>
          <a:noFill/>
        </p:spPr>
      </p:pic>
      <p:pic>
        <p:nvPicPr>
          <p:cNvPr id="1027" name="Picture 3" descr="C:\Users\Michaela\Desktop\Den Zeme\deviataci\DSCF14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04800"/>
            <a:ext cx="4038600" cy="3028950"/>
          </a:xfrm>
          <a:prstGeom prst="rect">
            <a:avLst/>
          </a:prstGeom>
          <a:noFill/>
        </p:spPr>
      </p:pic>
      <p:pic>
        <p:nvPicPr>
          <p:cNvPr id="1028" name="Picture 4" descr="C:\Users\Michaela\Desktop\Den Zeme\deviataci\DSCF145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0" y="3505200"/>
            <a:ext cx="3352800" cy="2514600"/>
          </a:xfrm>
          <a:prstGeom prst="rect">
            <a:avLst/>
          </a:prstGeom>
          <a:noFill/>
        </p:spPr>
      </p:pic>
      <p:sp>
        <p:nvSpPr>
          <p:cNvPr id="8" name="BlokTextu 7"/>
          <p:cNvSpPr txBox="1"/>
          <p:nvPr/>
        </p:nvSpPr>
        <p:spPr>
          <a:xfrm>
            <a:off x="5029200" y="1676400"/>
            <a:ext cx="3352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dirty="0" err="1" smtClean="0">
                <a:solidFill>
                  <a:schemeClr val="bg1"/>
                </a:solidFill>
              </a:rPr>
              <a:t>Kašírujeme</a:t>
            </a:r>
            <a:endParaRPr lang="sk-SK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textu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 smtClean="0"/>
              <a:t>Kristínka, 2. trieda</a:t>
            </a:r>
            <a:endParaRPr lang="sk-SK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sk-SK" sz="3200" dirty="0" smtClean="0">
                <a:solidFill>
                  <a:schemeClr val="bg1"/>
                </a:solidFill>
              </a:rPr>
              <a:t>Akvárium „ako živé“</a:t>
            </a:r>
            <a:endParaRPr lang="sk-SK" sz="32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4495800" cy="346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 descr="C:\Users\Michaela\Desktop\Zelená škola net\Tvoríme z odpadu\DSCF134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01642" y="1447801"/>
            <a:ext cx="3500437" cy="46672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3352800"/>
            <a:ext cx="3048000" cy="271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381000" y="5486400"/>
            <a:ext cx="8229600" cy="1143000"/>
          </a:xfrm>
        </p:spPr>
        <p:txBody>
          <a:bodyPr>
            <a:normAutofit/>
          </a:bodyPr>
          <a:lstStyle/>
          <a:p>
            <a:r>
              <a:rPr lang="sk-SK" sz="2400" dirty="0" smtClean="0">
                <a:solidFill>
                  <a:schemeClr val="bg1"/>
                </a:solidFill>
                <a:latin typeface="+mn-lt"/>
              </a:rPr>
              <a:t>Žiaci 7. a 8. ročníka si Valentína pripomenuli tvorbou holubičiek a kartónových srdiečok.</a:t>
            </a:r>
            <a:endParaRPr lang="sk-SK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1295400"/>
            <a:ext cx="3360604" cy="391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 descr="C:\Users\Michaela\Desktop\feb_01_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457200"/>
            <a:ext cx="4318000" cy="3238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i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bčiansky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333</TotalTime>
  <Words>231</Words>
  <Application>Microsoft Office PowerPoint</Application>
  <PresentationFormat>Prezentácia na obrazovke (4:3)</PresentationFormat>
  <Paragraphs>35</Paragraphs>
  <Slides>18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18</vt:i4>
      </vt:variant>
    </vt:vector>
  </HeadingPairs>
  <TitlesOfParts>
    <vt:vector size="19" baseType="lpstr">
      <vt:lpstr>Papier</vt:lpstr>
      <vt:lpstr>Tvoríme z odpadu</vt:lpstr>
      <vt:lpstr>Snímka 2</vt:lpstr>
      <vt:lpstr>Využitie odpadu z papiera</vt:lpstr>
      <vt:lpstr>Snímka 4</vt:lpstr>
      <vt:lpstr>Snímka 5</vt:lpstr>
      <vt:lpstr>Snímka 6</vt:lpstr>
      <vt:lpstr>Snímka 7</vt:lpstr>
      <vt:lpstr>Akvárium „ako živé“</vt:lpstr>
      <vt:lpstr>Žiaci 7. a 8. ročníka si Valentína pripomenuli tvorbou holubičiek a kartónových srdiečok.</vt:lpstr>
      <vt:lpstr>Využitie skla</vt:lpstr>
      <vt:lpstr>Kelímkový anjel</vt:lpstr>
      <vt:lpstr>Snímka 12</vt:lpstr>
      <vt:lpstr>Snímka 13</vt:lpstr>
      <vt:lpstr>Využitie prírodného materiálu</vt:lpstr>
      <vt:lpstr>Snímka 15</vt:lpstr>
      <vt:lpstr>Aby chlapci mohli dodržať všetky zvyky Veľkej noci, museli sa naučiť upliesť korbáč.</vt:lpstr>
      <vt:lpstr>Adventné vence</vt:lpstr>
      <vt:lpstr>Snímka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Tvoríme z odpadu</dc:title>
  <dc:creator>Michaela Bakosova</dc:creator>
  <cp:lastModifiedBy>Michaela Bakosova</cp:lastModifiedBy>
  <cp:revision>39</cp:revision>
  <dcterms:created xsi:type="dcterms:W3CDTF">2015-03-17T17:39:14Z</dcterms:created>
  <dcterms:modified xsi:type="dcterms:W3CDTF">2015-05-03T12:05:09Z</dcterms:modified>
</cp:coreProperties>
</file>